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admittantie.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255    Y= 20.28-9.55j mS     lengte=17.71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256    Y= 20.11-9.51j mS     lengte=17.78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257    Y= 19.94-9.47j mS     lengte=17.85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258    Y= 19.78-9.43j mS     lengte=17.92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259    Y= 19.62-9.39j mS     lengte=17.99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2046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vierde oplossing: L in parallel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100    Y= 19.46+9.34j mS     lengte=6.94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101    Y= 19.62+9.39j mS     lengte=7.01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102    Y= 19.78+9.43j mS     lengte=7.08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103    Y= 19.94+9.47j mS     lengte=7.15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104    Y= 20.11+9.51j mS     lengte=7.22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2046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oplossing: C =&gt;  open stub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255    Y= 20.28-9.55j mS     lengte=17.71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256    Y= 20.11-9.51j mS     lengte=17.78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257    Y= 19.94-9.47j mS     lengte=17.85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258    Y= 19.78-9.43j mS     lengte=17.92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259    Y= 19.62-9.39j mS     lengte=17.99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50       Y= +9.33j mS     lengte=3.47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51       Y= +9.54j mS     lengte=3.54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52       Y= +9.75j mS     lengte=3.61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53       Y= +9.97j mS     lengte=3.68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54       Y= +10.19j mS     lengte=3.75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open lijn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42" y="566928"/>
            <a:ext cx="1120671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Hoe gebruik je een Smith kaart om een antenne van 80 Ohm aan te passen aan een coax van 50 Ohm voor een frequentie van 300 MHz (</a:t>
            </a:r>
            <a:r>
              <a:t>λ</a:t>
            </a:r>
            <a:r>
              <a:t>= 50 cm)?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Smith kaart van de zesde oplossing: C =&gt; kortgesloten stub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255    Y= 20.28-9.55j mS     lengte=17.71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256    Y= 20.11-9.51j mS     lengte=17.78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257    Y= 19.94-9.47j mS     lengte=17.85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258    Y= 19.78-9.43j mS     lengte=17.92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259    Y= 19.62-9.39j mS     lengte=17.99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230       Y= +9.33j mS     lengte=15.97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231       Y= +9.54j mS     lengte=16.04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232       Y= +9.75j mS     lengte=16.11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233       Y= +9.97j mS     lengte=16.18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234       Y= +10.19j mS     lengte=16.25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kortgesloten lijn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42" y="566928"/>
            <a:ext cx="1120671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oplossing: L =&gt; open stub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100    Y= 19.46+9.34j mS     lengte=6.94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101    Y= 19.62+9.39j mS     lengte=7.01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102    Y= 19.78+9.43j mS     lengte=7.08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103    Y= 19.94+9.47j mS     lengte=7.15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104    Y= 20.11+9.51j mS     lengte=7.22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305       Y= -10.41j mS     lengte=21.18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306       Y= -10.19j mS     lengte=21.25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307       Y= -9.97j mS     lengte=21.32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308       Y= -9.75j mS     lengte=21.39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309       Y= -9.54j mS     lengte=21.46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310       Y= -9.33j mS     lengte=21.53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open lijn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42" y="566928"/>
            <a:ext cx="1120671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Smith kaart van de achtste oplossing: L=&gt; kortgesloten stub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100    Y= 19.46+9.34j mS     lengte=6.94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101    Y= 19.62+9.39j mS     lengte=7.01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102    Y= 19.78+9.43j mS     lengte=7.08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103    Y= 19.94+9.47j mS     lengte=7.15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104    Y= 20.11+9.51j mS     lengte=7.22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105    Y= 20.28+9.55j mS     lengte=7.29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oplossing: C in serie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125       Y= -10.41j mS     lengte=8.68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126       Y= -10.19j mS     lengte=8.75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127       Y= -9.97j mS     lengte=8.82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128       Y= -9.75j mS     lengte=8.89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129       Y= -9.54j mS     lengte=8.96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130       Y= -9.33j mS     lengte=9.03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kortgesloten lijn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42" y="566928"/>
            <a:ext cx="1120671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280  Z= 48.65+23.35j Ohm     lengte=19.44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281  Z= 49.04+23.47j Ohm     lengte=19.51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282  Z= 49.45+23.58j Ohm     lengte=19.58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283  Z= 49.86+23.68j Ohm     lengte=19.65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284  Z= 50.27+23.78j Ohm     lengte=19.72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impedantie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8031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Smith kaart van de tweede oplossing: inductantie in serie</a:t>
            </a:r>
            <a:endParaRPr sz="3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75  Z= 50.69-23.87j Ohm     lengte=5.21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76  Z= 50.27-23.78j Ohm     lengte=5.28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77  Z= 49.86-23.68j Ohm     lengte=5.35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78  Z= 49.45-23.58j Ohm     lengte=5.42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79  Z= 49.04-23.47j Ohm     lengte=5.49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impedantie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9505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oplossing: C in parallel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